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64" r:id="rId5"/>
    <p:sldId id="266" r:id="rId6"/>
    <p:sldId id="257" r:id="rId7"/>
    <p:sldId id="259" r:id="rId8"/>
    <p:sldId id="260" r:id="rId9"/>
    <p:sldId id="262" r:id="rId10"/>
    <p:sldId id="263" r:id="rId11"/>
    <p:sldId id="265" r:id="rId12"/>
    <p:sldId id="278" r:id="rId13"/>
    <p:sldId id="277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83" r:id="rId24"/>
    <p:sldId id="276" r:id="rId25"/>
    <p:sldId id="282" r:id="rId26"/>
    <p:sldId id="279" r:id="rId27"/>
    <p:sldId id="280" r:id="rId28"/>
    <p:sldId id="281" r:id="rId29"/>
    <p:sldId id="285" r:id="rId30"/>
    <p:sldId id="287" r:id="rId31"/>
    <p:sldId id="288" r:id="rId32"/>
    <p:sldId id="289" r:id="rId33"/>
    <p:sldId id="290" r:id="rId34"/>
    <p:sldId id="286" r:id="rId35"/>
    <p:sldId id="284" r:id="rId36"/>
    <p:sldId id="291" r:id="rId37"/>
    <p:sldId id="292" r:id="rId38"/>
    <p:sldId id="293" r:id="rId3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72" y="-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7556E-44F0-47C4-A373-0B04A297632B}" type="datetimeFigureOut">
              <a:rPr lang="pl-PL" smtClean="0"/>
              <a:t>2020-10-05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95334-2AD9-42A8-A17A-FA9582976C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9910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7556E-44F0-47C4-A373-0B04A297632B}" type="datetimeFigureOut">
              <a:rPr lang="pl-PL" smtClean="0"/>
              <a:t>2020-10-05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95334-2AD9-42A8-A17A-FA9582976C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9118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7556E-44F0-47C4-A373-0B04A297632B}" type="datetimeFigureOut">
              <a:rPr lang="pl-PL" smtClean="0"/>
              <a:t>2020-10-05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95334-2AD9-42A8-A17A-FA9582976C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613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7556E-44F0-47C4-A373-0B04A297632B}" type="datetimeFigureOut">
              <a:rPr lang="pl-PL" smtClean="0"/>
              <a:t>2020-10-05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95334-2AD9-42A8-A17A-FA9582976C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6849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7556E-44F0-47C4-A373-0B04A297632B}" type="datetimeFigureOut">
              <a:rPr lang="pl-PL" smtClean="0"/>
              <a:t>2020-10-05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95334-2AD9-42A8-A17A-FA9582976C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1571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7556E-44F0-47C4-A373-0B04A297632B}" type="datetimeFigureOut">
              <a:rPr lang="pl-PL" smtClean="0"/>
              <a:t>2020-10-05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95334-2AD9-42A8-A17A-FA9582976C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8660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7556E-44F0-47C4-A373-0B04A297632B}" type="datetimeFigureOut">
              <a:rPr lang="pl-PL" smtClean="0"/>
              <a:t>2020-10-05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95334-2AD9-42A8-A17A-FA9582976C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0738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7556E-44F0-47C4-A373-0B04A297632B}" type="datetimeFigureOut">
              <a:rPr lang="pl-PL" smtClean="0"/>
              <a:t>2020-10-05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95334-2AD9-42A8-A17A-FA9582976C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5096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7556E-44F0-47C4-A373-0B04A297632B}" type="datetimeFigureOut">
              <a:rPr lang="pl-PL" smtClean="0"/>
              <a:t>2020-10-05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95334-2AD9-42A8-A17A-FA9582976C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0034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7556E-44F0-47C4-A373-0B04A297632B}" type="datetimeFigureOut">
              <a:rPr lang="pl-PL" smtClean="0"/>
              <a:t>2020-10-05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95334-2AD9-42A8-A17A-FA9582976C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589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7556E-44F0-47C4-A373-0B04A297632B}" type="datetimeFigureOut">
              <a:rPr lang="pl-PL" smtClean="0"/>
              <a:t>2020-10-05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95334-2AD9-42A8-A17A-FA9582976C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4291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7556E-44F0-47C4-A373-0B04A297632B}" type="datetimeFigureOut">
              <a:rPr lang="pl-PL" smtClean="0"/>
              <a:t>2020-10-05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95334-2AD9-42A8-A17A-FA9582976C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5097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Zadania WYMIANA CIEPŁA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Przykłady dydaktyczne (wykorzystano zadania zgromadzone przez nieżyjącego prof. </a:t>
            </a:r>
            <a:r>
              <a:rPr lang="pl-PL" dirty="0" err="1" smtClean="0"/>
              <a:t>Bucewicza</a:t>
            </a:r>
            <a:r>
              <a:rPr lang="pl-PL" dirty="0" smtClean="0"/>
              <a:t>, pracownika naszego Wydziału)</a:t>
            </a:r>
          </a:p>
          <a:p>
            <a:r>
              <a:rPr lang="pl-PL" dirty="0" smtClean="0"/>
              <a:t>Przepływ ciepła w ściankach o różnej geometrii ( ścianka płaska, rurowa, kulista)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96099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3075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PECLET rury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838200"/>
            <a:ext cx="4857750" cy="36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914400"/>
            <a:ext cx="4857750" cy="39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876800"/>
            <a:ext cx="4867275" cy="1171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1707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921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PECKLET KULA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7" y="933450"/>
            <a:ext cx="4867275" cy="352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00125"/>
            <a:ext cx="4867275" cy="382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7" y="3455351"/>
            <a:ext cx="3781425" cy="3433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2255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6875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PECLET KULA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71" y="960293"/>
            <a:ext cx="4867275" cy="352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71" y="4484543"/>
            <a:ext cx="4867275" cy="382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959" y="1051098"/>
            <a:ext cx="3781425" cy="3433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753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Ścianka płaska  </a:t>
            </a:r>
            <a:r>
              <a:rPr lang="pl-PL" dirty="0" err="1"/>
              <a:t>wsp</a:t>
            </a:r>
            <a:r>
              <a:rPr lang="pl-PL" dirty="0"/>
              <a:t>. Przewodzenia jako funkcja temperatury</a:t>
            </a:r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80" y="1690688"/>
            <a:ext cx="4857750" cy="300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62" y="1027906"/>
            <a:ext cx="4867275" cy="2886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4898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8185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Wewnętrzne źródła ciepła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22965" y="880840"/>
            <a:ext cx="6033894" cy="280614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965" y="3686982"/>
            <a:ext cx="4424497" cy="303715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621619" y="969461"/>
            <a:ext cx="1748850" cy="191540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209865" y="2417706"/>
            <a:ext cx="3197514" cy="510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342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17455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Wewnętrzne źródła ciepła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13" y="833370"/>
            <a:ext cx="6938493" cy="205802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313" y="2891398"/>
            <a:ext cx="1457527" cy="235916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833" y="2891398"/>
            <a:ext cx="4231783" cy="290220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886" y="665048"/>
            <a:ext cx="4066907" cy="222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0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43213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Wewnętrzne </a:t>
            </a:r>
            <a:r>
              <a:rPr lang="pl-PL" smtClean="0"/>
              <a:t>źródła ciepła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25" y="852220"/>
            <a:ext cx="6490069" cy="323038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494" y="852220"/>
            <a:ext cx="5457825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31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Zadania WYMIANA CIEPŁA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Przykłady dydaktyczne:</a:t>
            </a:r>
          </a:p>
          <a:p>
            <a:r>
              <a:rPr lang="pl-PL" dirty="0" smtClean="0"/>
              <a:t>Pręty proste</a:t>
            </a:r>
          </a:p>
          <a:p>
            <a:r>
              <a:rPr lang="pl-PL" dirty="0" smtClean="0"/>
              <a:t>Żebra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3625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5609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Żebra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43149"/>
            <a:ext cx="4107287" cy="3087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01876" y="1729936"/>
            <a:ext cx="5094288" cy="38095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421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5003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Żebra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45" y="-1"/>
            <a:ext cx="5975328" cy="473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45" y="3080385"/>
            <a:ext cx="4029075" cy="3823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85" y="0"/>
            <a:ext cx="4038600" cy="35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810" y="3556000"/>
            <a:ext cx="4375150" cy="3714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6423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46244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PECLET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72" y="985971"/>
            <a:ext cx="6909801" cy="125495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40924"/>
            <a:ext cx="4552950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05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730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Żebra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16" y="211714"/>
            <a:ext cx="4857750" cy="385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" y="4069339"/>
            <a:ext cx="4819650" cy="334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289" y="1417059"/>
            <a:ext cx="4867275" cy="4162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6121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9989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Żebra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89" y="113001"/>
            <a:ext cx="4867275" cy="15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3617"/>
            <a:ext cx="4000500" cy="322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961" y="1515"/>
            <a:ext cx="4857750" cy="19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811" y="2042246"/>
            <a:ext cx="3390900" cy="435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052" y="3963698"/>
            <a:ext cx="3985895" cy="2886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0385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1073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Żebra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1" y="0"/>
            <a:ext cx="4857750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38" y="1487862"/>
            <a:ext cx="4333875" cy="2353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811" y="3841172"/>
            <a:ext cx="4857750" cy="30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487" y="0"/>
            <a:ext cx="3683635" cy="51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235" y="5122719"/>
            <a:ext cx="4867275" cy="3190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4331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Zadania WYMIANA CIEPŁA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Przykłady dydaktyczne:</a:t>
            </a:r>
          </a:p>
          <a:p>
            <a:r>
              <a:rPr lang="pl-PL" dirty="0" smtClean="0"/>
              <a:t>konwekcja</a:t>
            </a:r>
          </a:p>
        </p:txBody>
      </p:sp>
    </p:spTree>
    <p:extLst>
      <p:ext uri="{BB962C8B-B14F-4D97-AF65-F5344CB8AC3E}">
        <p14:creationId xmlns:p14="http://schemas.microsoft.com/office/powerpoint/2010/main" val="1052100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24584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KONWEKCJA swobodna omywanie ciał 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21586" y="1697126"/>
            <a:ext cx="4322445" cy="3214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90670" y="1531708"/>
            <a:ext cx="4010660" cy="32334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2914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1989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Konwekcja swobodna- omywanie ciał 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97486"/>
            <a:ext cx="3962400" cy="5516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394" y="797486"/>
            <a:ext cx="3985260" cy="5295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2774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55311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Konwekcja wewnątrz rurociągu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97293" y="1927253"/>
            <a:ext cx="5561764" cy="369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693" y="2150270"/>
            <a:ext cx="5557839" cy="32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82316" y="2763952"/>
            <a:ext cx="4425719" cy="21829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5510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0801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Konwekcja wewnątrz rurociągu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07927" y="1725563"/>
            <a:ext cx="4857750" cy="303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5635" y="4676775"/>
            <a:ext cx="1190625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26080" y="2017102"/>
            <a:ext cx="4876800" cy="310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65220" y="1983764"/>
            <a:ext cx="4867275" cy="3181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35251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385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Konwekcja wewnątrz rurociągu 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18978"/>
            <a:ext cx="4248150" cy="5469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872831"/>
            <a:ext cx="4314825" cy="5749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48222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Zadania WYMIANA CIEPŁA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Przykłady dydaktyczne:</a:t>
            </a:r>
          </a:p>
          <a:p>
            <a:r>
              <a:rPr lang="pl-PL" dirty="0" smtClean="0"/>
              <a:t>promieniowanie</a:t>
            </a:r>
          </a:p>
        </p:txBody>
      </p:sp>
    </p:spTree>
    <p:extLst>
      <p:ext uri="{BB962C8B-B14F-4D97-AF65-F5344CB8AC3E}">
        <p14:creationId xmlns:p14="http://schemas.microsoft.com/office/powerpoint/2010/main" val="3869025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791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PECLET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231" y="1381124"/>
            <a:ext cx="6152329" cy="523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862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1165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Promieniowanie 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22204" y="1365923"/>
            <a:ext cx="5426713" cy="410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98792" y="1343710"/>
            <a:ext cx="4867275" cy="4152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07205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97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Promieniowanie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1911" y="900552"/>
            <a:ext cx="5644588" cy="535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54204" y="968327"/>
            <a:ext cx="4867275" cy="47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5680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0801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Promieniowanie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87925" y="1851929"/>
            <a:ext cx="5915025" cy="3843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73814" y="1395046"/>
            <a:ext cx="3933825" cy="350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36014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232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Promieniowanie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6990" y="1541479"/>
            <a:ext cx="5607050" cy="38366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24687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Zadania WYMIANA CIEPŁA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Przykłady dydaktyczne:</a:t>
            </a:r>
          </a:p>
          <a:p>
            <a:r>
              <a:rPr lang="pl-PL" dirty="0" smtClean="0"/>
              <a:t>wymienniki</a:t>
            </a:r>
          </a:p>
        </p:txBody>
      </p:sp>
    </p:spTree>
    <p:extLst>
      <p:ext uri="{BB962C8B-B14F-4D97-AF65-F5344CB8AC3E}">
        <p14:creationId xmlns:p14="http://schemas.microsoft.com/office/powerpoint/2010/main" val="38913736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08934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Wymienniki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6210" y="1868470"/>
            <a:ext cx="5482590" cy="3493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24475" y="1473200"/>
            <a:ext cx="3657600" cy="3549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45297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207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Wymienniki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2512" y="1909762"/>
            <a:ext cx="4867275" cy="32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34138" y="1397635"/>
            <a:ext cx="3705225" cy="4043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12396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2575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Wymienniki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26715" y="-509588"/>
            <a:ext cx="2776220" cy="574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57975" y="1743075"/>
            <a:ext cx="4857750" cy="3562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50397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58775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Wymienniki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13305" y="-292735"/>
            <a:ext cx="2378710" cy="532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19700" y="1809750"/>
            <a:ext cx="4857750" cy="310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86848" y="1257301"/>
            <a:ext cx="3619503" cy="32194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8946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15925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PECLET KULA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90587"/>
            <a:ext cx="4857750" cy="307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1019174"/>
            <a:ext cx="4857750" cy="1409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743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0998"/>
          </a:xfrm>
        </p:spPr>
        <p:txBody>
          <a:bodyPr>
            <a:normAutofit fontScale="90000"/>
          </a:bodyPr>
          <a:lstStyle/>
          <a:p>
            <a:r>
              <a:rPr lang="pl-PL" dirty="0"/>
              <a:t>Ś</a:t>
            </a:r>
            <a:r>
              <a:rPr lang="pl-PL" dirty="0" smtClean="0"/>
              <a:t>cianka płaska  </a:t>
            </a:r>
            <a:r>
              <a:rPr lang="pl-PL" dirty="0" err="1" smtClean="0"/>
              <a:t>wsp</a:t>
            </a:r>
            <a:r>
              <a:rPr lang="pl-PL" dirty="0" smtClean="0"/>
              <a:t>. Przewodzenia jako funkcja temperatury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2" y="1218101"/>
            <a:ext cx="4890721" cy="3928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446" y="1218101"/>
            <a:ext cx="5176837" cy="37759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3611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4729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PECLET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54" y="562489"/>
            <a:ext cx="4867275" cy="425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75" y="759854"/>
            <a:ext cx="4867275" cy="356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439" y="4820164"/>
            <a:ext cx="261937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2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46244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PECLET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87" y="1088331"/>
            <a:ext cx="4695825" cy="4810125"/>
          </a:xfrm>
          <a:prstGeom prst="rect">
            <a:avLst/>
          </a:prstGeom>
        </p:spPr>
      </p:pic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559" y="1991261"/>
            <a:ext cx="4867275" cy="1123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013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6548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PECLET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5719" y="1382025"/>
            <a:ext cx="6148456" cy="4803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54029" y="1520769"/>
            <a:ext cx="4860290" cy="3776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123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639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PECLET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43" y="901522"/>
            <a:ext cx="3819525" cy="117157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43" y="2279561"/>
            <a:ext cx="4952816" cy="4812540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248" y="901522"/>
            <a:ext cx="5039619" cy="61058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23459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133</Words>
  <Application>Microsoft Office PowerPoint</Application>
  <PresentationFormat>Panoramiczny</PresentationFormat>
  <Paragraphs>49</Paragraphs>
  <Slides>38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Motyw pakietu Office</vt:lpstr>
      <vt:lpstr>Zadania WYMIANA CIEPŁA</vt:lpstr>
      <vt:lpstr>PECLET</vt:lpstr>
      <vt:lpstr>PECLET</vt:lpstr>
      <vt:lpstr>PECLET KULA</vt:lpstr>
      <vt:lpstr>Ścianka płaska  wsp. Przewodzenia jako funkcja temperatury</vt:lpstr>
      <vt:lpstr>PECLET</vt:lpstr>
      <vt:lpstr>PECLET</vt:lpstr>
      <vt:lpstr>PECLET</vt:lpstr>
      <vt:lpstr>PECLET</vt:lpstr>
      <vt:lpstr>PECLET rury</vt:lpstr>
      <vt:lpstr>PECKLET KULA</vt:lpstr>
      <vt:lpstr>PECLET KULA</vt:lpstr>
      <vt:lpstr>Ścianka płaska  wsp. Przewodzenia jako funkcja temperatury</vt:lpstr>
      <vt:lpstr>Wewnętrzne źródła ciepła</vt:lpstr>
      <vt:lpstr>Wewnętrzne źródła ciepła</vt:lpstr>
      <vt:lpstr>Wewnętrzne źródła ciepła</vt:lpstr>
      <vt:lpstr>Zadania WYMIANA CIEPŁA</vt:lpstr>
      <vt:lpstr>Żebra</vt:lpstr>
      <vt:lpstr>Żebra</vt:lpstr>
      <vt:lpstr>Żebra</vt:lpstr>
      <vt:lpstr>Żebra</vt:lpstr>
      <vt:lpstr>Żebra</vt:lpstr>
      <vt:lpstr>Zadania WYMIANA CIEPŁA</vt:lpstr>
      <vt:lpstr>KONWEKCJA swobodna omywanie ciał </vt:lpstr>
      <vt:lpstr>Konwekcja swobodna- omywanie ciał </vt:lpstr>
      <vt:lpstr>Konwekcja wewnątrz rurociągu</vt:lpstr>
      <vt:lpstr>Konwekcja wewnątrz rurociągu</vt:lpstr>
      <vt:lpstr>Konwekcja wewnątrz rurociągu </vt:lpstr>
      <vt:lpstr>Zadania WYMIANA CIEPŁA</vt:lpstr>
      <vt:lpstr>Promieniowanie </vt:lpstr>
      <vt:lpstr>Promieniowanie</vt:lpstr>
      <vt:lpstr>Promieniowanie</vt:lpstr>
      <vt:lpstr>Promieniowanie</vt:lpstr>
      <vt:lpstr>Zadania WYMIANA CIEPŁA</vt:lpstr>
      <vt:lpstr>Wymienniki</vt:lpstr>
      <vt:lpstr>Wymienniki</vt:lpstr>
      <vt:lpstr>Wymienniki</vt:lpstr>
      <vt:lpstr>Wymienniki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Zadania WYMIANA CIEPŁA</dc:title>
  <dc:creator>Ewaa</dc:creator>
  <cp:lastModifiedBy>Ewaa</cp:lastModifiedBy>
  <cp:revision>18</cp:revision>
  <dcterms:created xsi:type="dcterms:W3CDTF">2020-10-02T06:59:35Z</dcterms:created>
  <dcterms:modified xsi:type="dcterms:W3CDTF">2020-10-05T17:58:57Z</dcterms:modified>
</cp:coreProperties>
</file>